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13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FE69C4-BD2F-412A-B620-6511CBFAB60A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895D1C-23FD-4DBD-8E5B-44BCAC18050F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285992"/>
          </a:xfrm>
        </p:spPr>
        <p:txBody>
          <a:bodyPr>
            <a:normAutofit/>
          </a:bodyPr>
          <a:lstStyle/>
          <a:p>
            <a:r>
              <a:rPr lang="ar-IQ" dirty="0" smtClean="0"/>
              <a:t>الإدارة التربوية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9144000" cy="4429156"/>
          </a:xfrm>
        </p:spPr>
        <p:txBody>
          <a:bodyPr>
            <a:normAutofit/>
          </a:bodyPr>
          <a:lstStyle/>
          <a:p>
            <a:pPr algn="just"/>
            <a:r>
              <a:rPr lang="ar-IQ" sz="4000" dirty="0" smtClean="0"/>
              <a:t>حتى تتمكن التربية من بلوغ أهدافها فإنها تحتاج إلى جهاز تربوي يستخدم الإمكانات والموارد المتاحة الاستخدام الأمثل الكفيل بتوفير كل الظروف التي تؤدي إلى بلوغ هذه الأهداف ، ويتوقف نجاح أو فشل هذا الجهاز التربوي فيما أوكل إليه على نوعية الإداريين الذين يتولون أمور القيادة والتوجيه </a:t>
            </a:r>
            <a:endParaRPr lang="ar-IQ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600" dirty="0" smtClean="0"/>
              <a:t>الإدارة التربوية </a:t>
            </a:r>
            <a:r>
              <a:rPr lang="ar-IQ" sz="6600" dirty="0" smtClean="0"/>
              <a:t>: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4000" dirty="0" smtClean="0"/>
              <a:t>إن وظيفة الإدارة وظيفة أساسية هامة وخطيرة ليس في التربية وحسب وإنما في كل شؤون الحياة ، فهي تحدد الأهداف ، وترسم السياسة الخاصة بالتنفيذ ، وتوفر الإمكانات ، وتنظم جهود العاملين ووسائل الاتصال ، ولها القيادة في المراقبة والتوجيه ، وتقييم الخطوات بأسلوب تعاوني متكامل </a:t>
            </a:r>
            <a:endParaRPr lang="ar-IQ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تعريف الإدارة التربوية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عرّفت الإدارة التربوية تعريفات عدة منها :</a:t>
            </a:r>
            <a:endParaRPr lang="en-US" dirty="0" smtClean="0"/>
          </a:p>
          <a:p>
            <a:pPr lvl="0"/>
            <a:r>
              <a:rPr lang="ar-SA" dirty="0" smtClean="0"/>
              <a:t>هي مجموع عمليات تخطيط وتوجيه وتنظيم وضبط وتنفيذ وتقييم الأعمال التي تتعلق بشؤون المؤسسات التعليمية للوصول إلى الأهداف المرسومة باستخدام أحسن الطرق في استثمار القوى البشرية والموارد المتيسرة ، وبأقل ما يمكن من الجهد والوقت والمال .</a:t>
            </a:r>
            <a:endParaRPr lang="en-US" dirty="0" smtClean="0"/>
          </a:p>
          <a:p>
            <a:pPr lvl="0"/>
            <a:r>
              <a:rPr lang="ar-SA" dirty="0" smtClean="0"/>
              <a:t>هي علم وفن تسيير العناصر البشرية في إطار المؤسسات التعليمية ذات الأنظمة واللوائح التي تهدف إلى تحقيق أهداف معينة بوجود تسهيلات وإمكانات مادية في زمان ومكان محددين . </a:t>
            </a:r>
            <a:endParaRPr lang="en-US" dirty="0" smtClean="0"/>
          </a:p>
          <a:p>
            <a:pPr lvl="0"/>
            <a:r>
              <a:rPr lang="ar-SA" dirty="0" smtClean="0"/>
              <a:t>وهي السيطرة العامة على شؤون التعليم بالدولة بقطاعاته المختلفة وممارسته بأسلوب يتفق مع متطلبات المجتمع والفلسفة التربوية السائدة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خصائص الإدارة التربوية </a:t>
            </a:r>
            <a:r>
              <a:rPr lang="ar-SA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أولاً </a:t>
            </a:r>
            <a:r>
              <a:rPr lang="ar-SA" dirty="0" smtClean="0"/>
              <a:t>: الإدارة التربوية مهمة اجتماعية :</a:t>
            </a:r>
            <a:endParaRPr lang="en-US" dirty="0" smtClean="0"/>
          </a:p>
          <a:p>
            <a:r>
              <a:rPr lang="ar-SA" dirty="0" smtClean="0"/>
              <a:t>الإدارة التربوية نظام اجتماعي تنتظم فيه مجموعة من العاملين التربويين يقومون بأداء مهماتهم الإدارية التربوية في إطار من التفاعل والعلاقات الاجتماعية بين بعضهم البعض من جهة ، وبينهم وبين غيرهم من مؤسسات المجتمع وأفراده من جهة أخرى للوصول إلى الأهداف التربوية المرسومة للمجتمع التربوي الذي يقومون على خدمته وقيادته .</a:t>
            </a:r>
            <a:endParaRPr lang="en-US" dirty="0" smtClean="0"/>
          </a:p>
          <a:p>
            <a:r>
              <a:rPr lang="ar-SA" dirty="0" smtClean="0"/>
              <a:t>وتنفذ سائر العمليات الإدارية في سائر مستوياتها سواء في (الوزارة أو المديرية أو المدرسة ) في وسط اجتماعي يتألف من عناصر بشر متفاعلة تهدف إلى خدمة بلدها ومجتمعها بتربية الأبناء وبناء الأجيال وتحقيق رفعة الوطن والنهوض </a:t>
            </a:r>
            <a:r>
              <a:rPr lang="ar-SA" dirty="0" err="1" smtClean="0"/>
              <a:t>به</a:t>
            </a:r>
            <a:r>
              <a:rPr lang="ar-SA" dirty="0" smtClean="0"/>
              <a:t>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ثانياً : الإدارة التربوية عملية تكنولوجية </a:t>
            </a:r>
            <a:r>
              <a:rPr lang="ar-SA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200" dirty="0" smtClean="0"/>
              <a:t>فالتكنولوجية </a:t>
            </a:r>
            <a:r>
              <a:rPr lang="ar-SA" sz="3200" dirty="0" smtClean="0"/>
              <a:t>هي الوجه العملي لعلم الإدارة ؛  لأنها تركز على الأساليب والوسائل التي تستخدم في مواجهة المشكلات الإدارية والأبحاث والمفاهيم العامة أكثر من تركيزها على النظريات ، وقوة الإدارة تكمن في مدى توافر المعلومات المنظمة لديها ، وفي استخدامها لهذه المعلومات بشكل يمكننا من معالجة أي قصور عندنا ، ويساعدنا في رسم سياستنا التعليمية وتصور أوضاعها في المستقبل .</a:t>
            </a:r>
            <a:endParaRPr lang="en-US" sz="3200" dirty="0" smtClean="0"/>
          </a:p>
          <a:p>
            <a:pPr algn="just"/>
            <a:endParaRPr lang="ar-IQ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ثالثاً : الإدارة التربوية عملية إنتاج </a:t>
            </a:r>
            <a:r>
              <a:rPr lang="ar-SA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r>
              <a:rPr lang="ar-SA" dirty="0" smtClean="0"/>
              <a:t>فالإدارة </a:t>
            </a:r>
            <a:r>
              <a:rPr lang="ar-SA" dirty="0" smtClean="0"/>
              <a:t>تهدف إلى تنمية المواطن تنمية شاملة بالكشف عن قدراته واستعداداته إلى أقصى حد ممكن .</a:t>
            </a:r>
            <a:endParaRPr lang="en-US" dirty="0" smtClean="0"/>
          </a:p>
          <a:p>
            <a:r>
              <a:rPr lang="ar-SA" dirty="0" smtClean="0"/>
              <a:t>رابعاً : الإدارة التربوية عملية استثمار :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لأنها تهدف إلى تحويل الطاقات البشرية الكامنة في الأفراد إلى طاقات منتجة إلى أقصى حد ممكن ، بعد اكتشاف هذه الطاقات وتوجيهها الوجه الصحيحة </a:t>
            </a:r>
            <a:r>
              <a:rPr lang="ar-SA" dirty="0" smtClean="0"/>
              <a:t>.</a:t>
            </a:r>
            <a:endParaRPr lang="ar-IQ" dirty="0" smtClean="0"/>
          </a:p>
          <a:p>
            <a:pPr>
              <a:buNone/>
            </a:pPr>
            <a:endParaRPr lang="en-US" dirty="0" smtClean="0"/>
          </a:p>
          <a:p>
            <a:r>
              <a:rPr lang="ar-SA" dirty="0" smtClean="0"/>
              <a:t>خامساً : الإدارة التربوية عملية قيادية :</a:t>
            </a:r>
            <a:endParaRPr lang="en-US" dirty="0" smtClean="0"/>
          </a:p>
          <a:p>
            <a:pPr algn="just">
              <a:buNone/>
            </a:pPr>
            <a:r>
              <a:rPr lang="ar-SA" dirty="0" smtClean="0"/>
              <a:t>فرجل الإدارة يقوم بدور قيادي في مجال عمله بحكم أهمية المسؤولية التي يتولاها وخطورتها ، فهو مطالب بمواكبة التقدم ، والحفاظ على التراث ثم القيام بالابتكار والتجديد اللازم والمناسب في مجال عمله ، وهذه صفة أساسية في كل قائد ، ومن هنا قيل إن القائد هو بالضرورة رجل إداري ، وليس الإداري بالضرورة قائداً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سادساً : الإدارة التربوية عملية إنسانية </a:t>
            </a:r>
            <a:r>
              <a:rPr lang="ar-SA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تقوم </a:t>
            </a:r>
            <a:r>
              <a:rPr lang="ar-SA" dirty="0" smtClean="0"/>
              <a:t>العملية الإدارية على ثلاثة عناصر لابد من تكاملها معاً حتى تحقق أهدافها ، وهذه العناصر هي :</a:t>
            </a:r>
            <a:endParaRPr lang="en-US" dirty="0" smtClean="0"/>
          </a:p>
          <a:p>
            <a:pPr lvl="0"/>
            <a:r>
              <a:rPr lang="ar-SA" dirty="0" smtClean="0"/>
              <a:t>العنصر المادي أو الميكانيكي مثل الأبنية والتجهيزات المدرسية .</a:t>
            </a:r>
            <a:endParaRPr lang="en-US" dirty="0" smtClean="0"/>
          </a:p>
          <a:p>
            <a:pPr lvl="0"/>
            <a:r>
              <a:rPr lang="ar-SA" dirty="0" smtClean="0"/>
              <a:t>العنصر المعنوي ويتمثل فيما تتخذه الإدارة التربوية من قوانين وقرارات مهمتها تنظيم العمل .</a:t>
            </a:r>
            <a:endParaRPr lang="en-US" dirty="0" smtClean="0"/>
          </a:p>
          <a:p>
            <a:pPr lvl="0"/>
            <a:r>
              <a:rPr lang="ar-SA" dirty="0" smtClean="0"/>
              <a:t>العنصر البشري وهو أهم العناصر الثلاثة ، لان الإنسان هو مادة التعامل في العملية التربوية ، لذا كان لابد من توافر العلاقة الإنسانية السليمة التي تراعي دوافع كل فرد له صلة بالعملية التربوية ، سواء ما تعلق بالطلبة وهم محور العملية التربوية ، أم ما تعلق منها بالعاملين في جهازها من مديرين ومعلمين وعاملين على أن لا تطغى هذه العلاقة على الهدف العام الذي تهدف إليه العملية التربوية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592</Words>
  <Application>Microsoft Office PowerPoint</Application>
  <PresentationFormat>عرض على الشاشة (3:4)‏</PresentationFormat>
  <Paragraphs>27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الإدارة التربوية : </vt:lpstr>
      <vt:lpstr>الإدارة التربوية :</vt:lpstr>
      <vt:lpstr>تعريف الإدارة التربوية</vt:lpstr>
      <vt:lpstr>خصائص الإدارة التربوية :</vt:lpstr>
      <vt:lpstr>ثانياً : الإدارة التربوية عملية تكنولوجية :</vt:lpstr>
      <vt:lpstr>ثالثاً : الإدارة التربوية عملية إنتاج :</vt:lpstr>
      <vt:lpstr>سادساً : الإدارة التربوية عملية إنسانية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الإدارة التربوية :</dc:title>
  <dc:creator>alburaq</dc:creator>
  <cp:lastModifiedBy>alburaq</cp:lastModifiedBy>
  <cp:revision>2</cp:revision>
  <dcterms:created xsi:type="dcterms:W3CDTF">2021-01-18T06:56:25Z</dcterms:created>
  <dcterms:modified xsi:type="dcterms:W3CDTF">2021-01-18T07:08:43Z</dcterms:modified>
</cp:coreProperties>
</file>